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9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itor.freelogodesign.org/?lang=EN" TargetMode="External"/><Relationship Id="rId1" Type="http://schemas.openxmlformats.org/officeDocument/2006/relationships/hyperlink" Target="https://icons8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etc.usf.edu/techease/win/images/what-is-the-difference-between-bitmap-and-vector-images/" TargetMode="External"/><Relationship Id="rId5" Type="http://schemas.openxmlformats.org/officeDocument/2006/relationships/hyperlink" Target="https://www.slideshare.net/OmarMohammed45/good-graphic-design-and-introduction-to-inkscape" TargetMode="External"/><Relationship Id="rId4" Type="http://schemas.openxmlformats.org/officeDocument/2006/relationships/hyperlink" Target="http://vektorrascheln.de/posts/2015/Dec/inkscape-fuer-einsteiger-teil-ii-praxis-en.html" TargetMode="External"/><Relationship Id="rId3" Type="http://schemas.openxmlformats.org/officeDocument/2006/relationships/hyperlink" Target="http://vektorrascheln.de/posts/2015/Dec/inkscape-fuer-einsteiger-teil-i-grundlagen-en.html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17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2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06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24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06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24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3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9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45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54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3110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835" y="1266825"/>
            <a:ext cx="7204710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4465" y="133223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035" y="14979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3540" y="3150870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035" y="33013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165" y="162179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035" y="1604010"/>
            <a:ext cx="744220" cy="1835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185" y="1976755"/>
            <a:ext cx="145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055" y="1765935"/>
            <a:ext cx="701675" cy="37655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2905" y="623062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385" y="6147435"/>
            <a:ext cx="1960245" cy="2336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5925" y="543369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6405" y="5584190"/>
            <a:ext cx="1089025" cy="34417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29630" y="632396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30110" y="4185285"/>
            <a:ext cx="1938020" cy="22891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6760" y="1256665"/>
            <a:ext cx="2152015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8945" y="403479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49425" y="3996055"/>
            <a:ext cx="2609850" cy="18923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1300" y="1162050"/>
            <a:ext cx="1084580" cy="1616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4075" y="894715"/>
            <a:ext cx="2190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0880" y="1287145"/>
          <a:ext cx="108940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515"/>
                <a:gridCol w="2723515"/>
                <a:gridCol w="2723515"/>
                <a:gridCol w="27235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Kontrol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mousepad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antarmuka inkscape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vertical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shift + 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horizontal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Seleksi objek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Klik kiri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2555" y="3350895"/>
            <a:ext cx="1209675" cy="3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85" y="3265170"/>
            <a:ext cx="450850" cy="51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3265170"/>
            <a:ext cx="434975" cy="51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05" y="2046605"/>
            <a:ext cx="457200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95" y="1998980"/>
            <a:ext cx="407670" cy="485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90" y="2647315"/>
            <a:ext cx="45720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80" y="2599690"/>
            <a:ext cx="407670" cy="485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4542790"/>
            <a:ext cx="38354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5480" y="1288415"/>
            <a:ext cx="3716655" cy="33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9105" y="2255520"/>
            <a:ext cx="1786255" cy="6083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1212215"/>
            <a:ext cx="32385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55" y="4206240"/>
            <a:ext cx="3314065" cy="2286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2945" y="3592830"/>
            <a:ext cx="0" cy="4686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5" y="1254125"/>
            <a:ext cx="1933575" cy="1609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3660775"/>
            <a:ext cx="19621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040" y="3739515"/>
            <a:ext cx="1981200" cy="165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9740" y="2375535"/>
            <a:ext cx="3272155" cy="10172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6435" y="3103245"/>
            <a:ext cx="565150" cy="5575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8740" y="3063875"/>
            <a:ext cx="850900" cy="6756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245" y="1288415"/>
            <a:ext cx="2095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89425" y="2694305"/>
            <a:ext cx="1217295" cy="9975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0" y="2379980"/>
            <a:ext cx="9048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45" y="3988435"/>
            <a:ext cx="1971675" cy="2028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50" y="1819910"/>
            <a:ext cx="66675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085" y="4072890"/>
            <a:ext cx="3832860" cy="185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085" y="1524000"/>
            <a:ext cx="3076575" cy="18630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9110" y="3752215"/>
            <a:ext cx="1207135" cy="12509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1745" y="245554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7920" y="5003165"/>
            <a:ext cx="685165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9520" y="3698875"/>
            <a:ext cx="6925310" cy="2962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88415"/>
            <a:ext cx="4037965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0790" y="1288415"/>
            <a:ext cx="608330" cy="17494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0" y="2355215"/>
            <a:ext cx="1908175" cy="4203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90" y="1152525"/>
            <a:ext cx="36195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" y="3355975"/>
            <a:ext cx="381889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5" y="3660775"/>
            <a:ext cx="333311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4088765"/>
            <a:ext cx="3580765" cy="2571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7200" y="4251960"/>
            <a:ext cx="1181100" cy="13144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362450" cy="4973955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9275" y="1152525"/>
            <a:ext cx="17907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942340"/>
            <a:ext cx="2438400" cy="2495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30770" y="2071370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70" y="3576320"/>
            <a:ext cx="17430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09585" y="3800475"/>
            <a:ext cx="1371600" cy="144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8245" y="444817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467100" cy="4973955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1706245"/>
            <a:ext cx="4799965" cy="41522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7505" y="3667125"/>
            <a:ext cx="1769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6065" y="1489710"/>
            <a:ext cx="0" cy="857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7250" y="1127125"/>
            <a:ext cx="3827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2990" y="3890010"/>
            <a:ext cx="4286250" cy="6000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8000" y="5927725"/>
            <a:ext cx="176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2365" y="5556885"/>
            <a:ext cx="2190750" cy="6572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40640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6435" y="1772920"/>
            <a:ext cx="3186430" cy="1839595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699635" y="3602355"/>
            <a:ext cx="5671185" cy="26879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Deskripsi tugas bikin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Elemen-elemen kartu nama : </a:t>
            </a:r>
            <a:endParaRPr lang="en-US" altLang="en-GB"/>
          </a:p>
          <a:p>
            <a:r>
              <a:rPr lang="en-US" altLang="en-GB"/>
              <a:t>Logo perusahaan</a:t>
            </a:r>
            <a:endParaRPr lang="en-US" altLang="en-GB"/>
          </a:p>
          <a:p>
            <a:r>
              <a:rPr lang="en-US" altLang="en-GB"/>
              <a:t>Informasi kartu </a:t>
            </a:r>
            <a:endParaRPr lang="en-US" altLang="en-GB"/>
          </a:p>
          <a:p>
            <a:r>
              <a:rPr lang="en-US" altLang="en-GB"/>
              <a:t>Icon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Untuk memudahkan pengerjaan, anda tidak perlu membuat logo perusahaan dan ikon sendiri. Melainkan download dari link berikut :</a:t>
            </a:r>
            <a:endParaRPr lang="en-US" altLang="en-GB"/>
          </a:p>
          <a:p>
            <a:r>
              <a:rPr lang="en-US" altLang="en-GB"/>
              <a:t>Download icons di </a:t>
            </a:r>
            <a:r>
              <a:rPr lang="en-US" altLang="en-GB">
                <a:hlinkClick r:id="rId1" action="ppaction://hlinkfile"/>
              </a:rPr>
              <a:t>https://icons8.com/</a:t>
            </a:r>
            <a:endParaRPr lang="en-US" altLang="en-GB"/>
          </a:p>
          <a:p>
            <a:r>
              <a:rPr lang="en-US" altLang="en-GB"/>
              <a:t>Buat logo perusahaan di </a:t>
            </a:r>
            <a:r>
              <a:rPr lang="en-US" altLang="en-GB">
                <a:hlinkClick r:id="rId2" action="ppaction://hlinkfile"/>
              </a:rPr>
              <a:t>https://editor.freelogodesign.org/?lang=EN</a:t>
            </a:r>
            <a:endParaRPr lang="en-US" alt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24425" cy="4973955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 sz="1800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1600200"/>
            <a:ext cx="5532120" cy="4323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4081145"/>
            <a:ext cx="50482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Impor gambar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12635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Setelah mendownload ikon dan logo yang diperlukan, maka langkah selanjutnya adalah mengimpor ke dalam area kerja.</a:t>
            </a:r>
            <a:endParaRPr lang="en-US" altLang="en-GB"/>
          </a:p>
          <a:p>
            <a:r>
              <a:rPr lang="en-US" altLang="en-GB"/>
              <a:t>Klik File &gt;&gt; Import</a:t>
            </a:r>
            <a:endParaRPr lang="en-US" altLang="en-GB"/>
          </a:p>
          <a:p>
            <a:r>
              <a:rPr lang="en-US" altLang="en-GB"/>
              <a:t>Pilih file yang akan diupload, klik Open</a:t>
            </a:r>
            <a:endParaRPr lang="en-US" altLang="en-GB"/>
          </a:p>
          <a:p>
            <a:r>
              <a:rPr lang="en-US" altLang="en-GB"/>
              <a:t>Pilih embed, klik OK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Maka gambar berhasil ter-impor ke area kerja. Kemudian atur ukurannya dan posisikan sesuai kebutuhan.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945" y="1036955"/>
            <a:ext cx="3056890" cy="2713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685" y="3975100"/>
            <a:ext cx="3408045" cy="2866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Contoh hasil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6990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ini contoh hasil kartu nama yang telah saya buat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Jangan lupa diexport ke .png ya! :)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745" y="2224405"/>
            <a:ext cx="575119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Inkscape Gallery </a:t>
            </a:r>
            <a:r>
              <a:rPr lang="en-GB" altLang="en-US">
                <a:hlinkClick r:id="rId1" action="ppaction://hlinkfile"/>
              </a:rPr>
              <a:t>https://inkscape.org/ko/gallery/</a:t>
            </a:r>
            <a:endParaRPr lang="en-GB" altLang="en-US"/>
          </a:p>
          <a:p>
            <a:r>
              <a:rPr lang="en-GB" altLang="en-US"/>
              <a:t>Dribbble users use inkscape </a:t>
            </a:r>
            <a:r>
              <a:rPr lang="en-GB" altLang="en-US">
                <a:hlinkClick r:id="rId2" action="ppaction://hlinkfile"/>
              </a:rPr>
              <a:t>https://dribbble.com/search?q=inkscape</a:t>
            </a:r>
            <a:endParaRPr lang="en-GB" altLang="en-US"/>
          </a:p>
          <a:p>
            <a:r>
              <a:rPr lang="en-GB" altLang="en-US"/>
              <a:t>Inkscape for Noobs – Part I: The Basics </a:t>
            </a:r>
            <a:r>
              <a:rPr lang="en-GB" altLang="en-US">
                <a:hlinkClick r:id="rId3"/>
              </a:rPr>
              <a:t>http://vektorrascheln.de/posts/2015/Dec/inkscape-fuer-einsteiger-teil-i-grundlagen-en.html</a:t>
            </a:r>
            <a:endParaRPr lang="en-GB" altLang="en-US"/>
          </a:p>
          <a:p>
            <a:r>
              <a:rPr lang="en-GB" altLang="en-US"/>
              <a:t>Inkscape for Noobs – Part II: Practice </a:t>
            </a:r>
            <a:r>
              <a:rPr lang="en-GB" altLang="en-US">
                <a:hlinkClick r:id="rId4"/>
              </a:rPr>
              <a:t>http://vektorrascheln.de/posts/2015/Dec/inkscape-fuer-einsteiger-teil-ii-praxis-en.html</a:t>
            </a:r>
            <a:endParaRPr lang="en-GB" altLang="en-US"/>
          </a:p>
          <a:p>
            <a:r>
              <a:rPr lang="en-GB" altLang="en-US"/>
              <a:t>Good Graphic design and an Introduction to Inkscape </a:t>
            </a:r>
            <a:r>
              <a:rPr lang="en-GB" altLang="en-US">
                <a:hlinkClick r:id="rId5" action="ppaction://hlinkfile"/>
              </a:rPr>
              <a:t>https://www.slideshare.net/OmarMohammed45/good-graphic-design-and-introduction-to-inkscape</a:t>
            </a:r>
            <a:endParaRPr lang="en-GB" altLang="en-US"/>
          </a:p>
          <a:p>
            <a:r>
              <a:rPr lang="en-GB" altLang="en-US"/>
              <a:t>What is the difference between bitmap and vector images? </a:t>
            </a:r>
            <a:r>
              <a:rPr lang="en-GB" altLang="en-US">
                <a:hlinkClick r:id="rId6"/>
              </a:rPr>
              <a:t>http://etc.usf.edu/techease/win/images/what-is-the-difference-between-bitmap-and-vector-images/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0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0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0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24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08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08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65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2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0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85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action="ppaction://hlinkfile"/>
              </a:rPr>
              <a:t>https://inkscape.org/ko/gallery/</a:t>
            </a:r>
            <a:endParaRPr lang="en-US" altLang="en-GB">
              <a:hlinkClick r:id="rId1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77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2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7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5949</Words>
  <Application>WPS Presentation</Application>
  <PresentationFormat>Widescreen</PresentationFormat>
  <Paragraphs>315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Mengapa Inkscape?</vt:lpstr>
      <vt:lpstr>Tapi kan ada cracknya (bajakan) ?</vt:lpstr>
      <vt:lpstr>Apa software gratisan mumpuni?</vt:lpstr>
      <vt:lpstr>Apa software gratisan mumpuni? Ini lho karya pengguna Inkscape</vt:lpstr>
      <vt:lpstr>Salah satu Master Inkscape-nya Indonesia</vt:lpstr>
      <vt:lpstr>Yuk  kita  mulai!</vt:lpstr>
      <vt:lpstr>Vector vs Bitmap</vt:lpstr>
      <vt:lpstr>Vector vs Bitmap</vt:lpstr>
      <vt:lpstr>Antarmuka Inkscape</vt:lpstr>
      <vt:lpstr>Kontrol Antarmuka</vt:lpstr>
      <vt:lpstr>Membuat objek sederhana : persegi</vt:lpstr>
      <vt:lpstr>Membuat objek sederhana : lingkaran</vt:lpstr>
      <vt:lpstr>Membuat objek sederhana : bintang-x dan segi-x</vt:lpstr>
      <vt:lpstr>Membuat objek sederhana : text</vt:lpstr>
      <vt:lpstr>Kontrol objek</vt:lpstr>
      <vt:lpstr>Ekspor gambar ke .png</vt:lpstr>
      <vt:lpstr>Tugas :)</vt:lpstr>
      <vt:lpstr>Deskripsi tugas bikin kartu nama</vt:lpstr>
      <vt:lpstr>Siapkan ukuran dokumen &amp; snapping</vt:lpstr>
      <vt:lpstr>Impor gambar</vt:lpstr>
      <vt:lpstr>Contoh hasil kartu nama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115</cp:revision>
  <dcterms:created xsi:type="dcterms:W3CDTF">2017-11-11T10:54:00Z</dcterms:created>
  <dcterms:modified xsi:type="dcterms:W3CDTF">2017-11-18T00:50:17Z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